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27432000"/>
  <p:notesSz cx="6858000" cy="9144000"/>
  <p:defaultTextStyle>
    <a:defPPr>
      <a:defRPr lang="en-US"/>
    </a:defPPr>
    <a:lvl1pPr marL="0" algn="l" defTabSz="3447870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1pPr>
    <a:lvl2pPr marL="1723937" algn="l" defTabSz="3447870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2pPr>
    <a:lvl3pPr marL="3447870" algn="l" defTabSz="3447870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3pPr>
    <a:lvl4pPr marL="5171808" algn="l" defTabSz="3447870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4pPr>
    <a:lvl5pPr marL="6895745" algn="l" defTabSz="3447870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5pPr>
    <a:lvl6pPr marL="8619678" algn="l" defTabSz="3447870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6pPr>
    <a:lvl7pPr marL="10343615" algn="l" defTabSz="3447870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7pPr>
    <a:lvl8pPr marL="12067552" algn="l" defTabSz="3447870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8pPr>
    <a:lvl9pPr marL="13791489" algn="l" defTabSz="3447870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660"/>
  </p:normalViewPr>
  <p:slideViewPr>
    <p:cSldViewPr>
      <p:cViewPr varScale="1">
        <p:scale>
          <a:sx n="17" d="100"/>
          <a:sy n="17" d="100"/>
        </p:scale>
        <p:origin x="2028" y="90"/>
      </p:cViewPr>
      <p:guideLst>
        <p:guide orient="horz" pos="8640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80D29-51E5-4F05-AF49-C4B294E3858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77975" y="1143000"/>
            <a:ext cx="3702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B26E1-C21B-42D5-85DB-2CB6B8E58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81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B26E1-C21B-42D5-85DB-2CB6B8E581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8521706"/>
            <a:ext cx="27980640" cy="588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5544800"/>
            <a:ext cx="2304288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23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47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171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895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619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343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06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791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014F-4295-427D-AD18-1C00ECC7ECB0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3DEE-441D-4142-B674-54923A00B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014F-4295-427D-AD18-1C00ECC7ECB0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3DEE-441D-4142-B674-54923A00B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098558"/>
            <a:ext cx="740664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098558"/>
            <a:ext cx="2167128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014F-4295-427D-AD18-1C00ECC7ECB0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3DEE-441D-4142-B674-54923A00B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014F-4295-427D-AD18-1C00ECC7ECB0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3DEE-441D-4142-B674-54923A00B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7627606"/>
            <a:ext cx="27980640" cy="5448300"/>
          </a:xfrm>
        </p:spPr>
        <p:txBody>
          <a:bodyPr anchor="t"/>
          <a:lstStyle>
            <a:lvl1pPr algn="l">
              <a:defRPr sz="1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1626854"/>
            <a:ext cx="27980640" cy="6000748"/>
          </a:xfrm>
        </p:spPr>
        <p:txBody>
          <a:bodyPr anchor="b"/>
          <a:lstStyle>
            <a:lvl1pPr marL="0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1pPr>
            <a:lvl2pPr marL="1723937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2pPr>
            <a:lvl3pPr marL="344787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3pPr>
            <a:lvl4pPr marL="5171808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89574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8619678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1034361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2067552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3791489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014F-4295-427D-AD18-1C00ECC7ECB0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3DEE-441D-4142-B674-54923A00B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6400806"/>
            <a:ext cx="14538960" cy="18103852"/>
          </a:xfrm>
        </p:spPr>
        <p:txBody>
          <a:bodyPr/>
          <a:lstStyle>
            <a:lvl1pPr>
              <a:defRPr sz="10600"/>
            </a:lvl1pPr>
            <a:lvl2pPr>
              <a:defRPr sz="9100"/>
            </a:lvl2pPr>
            <a:lvl3pPr>
              <a:defRPr sz="75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6400806"/>
            <a:ext cx="14538960" cy="18103852"/>
          </a:xfrm>
        </p:spPr>
        <p:txBody>
          <a:bodyPr/>
          <a:lstStyle>
            <a:lvl1pPr>
              <a:defRPr sz="10600"/>
            </a:lvl1pPr>
            <a:lvl2pPr>
              <a:defRPr sz="9100"/>
            </a:lvl2pPr>
            <a:lvl3pPr>
              <a:defRPr sz="75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014F-4295-427D-AD18-1C00ECC7ECB0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3DEE-441D-4142-B674-54923A00B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6140452"/>
            <a:ext cx="14544677" cy="2559048"/>
          </a:xfrm>
        </p:spPr>
        <p:txBody>
          <a:bodyPr anchor="b"/>
          <a:lstStyle>
            <a:lvl1pPr marL="0" indent="0">
              <a:buNone/>
              <a:defRPr sz="9100" b="1"/>
            </a:lvl1pPr>
            <a:lvl2pPr marL="1723937" indent="0">
              <a:buNone/>
              <a:defRPr sz="7500" b="1"/>
            </a:lvl2pPr>
            <a:lvl3pPr marL="3447870" indent="0">
              <a:buNone/>
              <a:defRPr sz="6800" b="1"/>
            </a:lvl3pPr>
            <a:lvl4pPr marL="5171808" indent="0">
              <a:buNone/>
              <a:defRPr sz="6000" b="1"/>
            </a:lvl4pPr>
            <a:lvl5pPr marL="6895745" indent="0">
              <a:buNone/>
              <a:defRPr sz="6000" b="1"/>
            </a:lvl5pPr>
            <a:lvl6pPr marL="8619678" indent="0">
              <a:buNone/>
              <a:defRPr sz="6000" b="1"/>
            </a:lvl6pPr>
            <a:lvl7pPr marL="10343615" indent="0">
              <a:buNone/>
              <a:defRPr sz="6000" b="1"/>
            </a:lvl7pPr>
            <a:lvl8pPr marL="12067552" indent="0">
              <a:buNone/>
              <a:defRPr sz="6000" b="1"/>
            </a:lvl8pPr>
            <a:lvl9pPr marL="13791489" indent="0">
              <a:buNone/>
              <a:defRPr sz="6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8699500"/>
            <a:ext cx="14544677" cy="15805152"/>
          </a:xfrm>
        </p:spPr>
        <p:txBody>
          <a:bodyPr/>
          <a:lstStyle>
            <a:lvl1pPr>
              <a:defRPr sz="9100"/>
            </a:lvl1pPr>
            <a:lvl2pPr>
              <a:defRPr sz="7500"/>
            </a:lvl2pPr>
            <a:lvl3pPr>
              <a:defRPr sz="68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5" y="6140452"/>
            <a:ext cx="14550390" cy="2559048"/>
          </a:xfrm>
        </p:spPr>
        <p:txBody>
          <a:bodyPr anchor="b"/>
          <a:lstStyle>
            <a:lvl1pPr marL="0" indent="0">
              <a:buNone/>
              <a:defRPr sz="9100" b="1"/>
            </a:lvl1pPr>
            <a:lvl2pPr marL="1723937" indent="0">
              <a:buNone/>
              <a:defRPr sz="7500" b="1"/>
            </a:lvl2pPr>
            <a:lvl3pPr marL="3447870" indent="0">
              <a:buNone/>
              <a:defRPr sz="6800" b="1"/>
            </a:lvl3pPr>
            <a:lvl4pPr marL="5171808" indent="0">
              <a:buNone/>
              <a:defRPr sz="6000" b="1"/>
            </a:lvl4pPr>
            <a:lvl5pPr marL="6895745" indent="0">
              <a:buNone/>
              <a:defRPr sz="6000" b="1"/>
            </a:lvl5pPr>
            <a:lvl6pPr marL="8619678" indent="0">
              <a:buNone/>
              <a:defRPr sz="6000" b="1"/>
            </a:lvl6pPr>
            <a:lvl7pPr marL="10343615" indent="0">
              <a:buNone/>
              <a:defRPr sz="6000" b="1"/>
            </a:lvl7pPr>
            <a:lvl8pPr marL="12067552" indent="0">
              <a:buNone/>
              <a:defRPr sz="6000" b="1"/>
            </a:lvl8pPr>
            <a:lvl9pPr marL="13791489" indent="0">
              <a:buNone/>
              <a:defRPr sz="6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5" y="8699500"/>
            <a:ext cx="14550390" cy="15805152"/>
          </a:xfrm>
        </p:spPr>
        <p:txBody>
          <a:bodyPr/>
          <a:lstStyle>
            <a:lvl1pPr>
              <a:defRPr sz="9100"/>
            </a:lvl1pPr>
            <a:lvl2pPr>
              <a:defRPr sz="7500"/>
            </a:lvl2pPr>
            <a:lvl3pPr>
              <a:defRPr sz="68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014F-4295-427D-AD18-1C00ECC7ECB0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3DEE-441D-4142-B674-54923A00B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014F-4295-427D-AD18-1C00ECC7ECB0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3DEE-441D-4142-B674-54923A00B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014F-4295-427D-AD18-1C00ECC7ECB0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3DEE-441D-4142-B674-54923A00B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5" y="1092200"/>
            <a:ext cx="10829927" cy="4648200"/>
          </a:xfrm>
        </p:spPr>
        <p:txBody>
          <a:bodyPr anchor="b"/>
          <a:lstStyle>
            <a:lvl1pPr algn="l">
              <a:defRPr sz="7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092206"/>
            <a:ext cx="18402300" cy="23412452"/>
          </a:xfrm>
        </p:spPr>
        <p:txBody>
          <a:bodyPr/>
          <a:lstStyle>
            <a:lvl1pPr>
              <a:defRPr sz="12100"/>
            </a:lvl1pPr>
            <a:lvl2pPr>
              <a:defRPr sz="10600"/>
            </a:lvl2pPr>
            <a:lvl3pPr>
              <a:defRPr sz="91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5" y="5740406"/>
            <a:ext cx="10829927" cy="18764252"/>
          </a:xfrm>
        </p:spPr>
        <p:txBody>
          <a:bodyPr/>
          <a:lstStyle>
            <a:lvl1pPr marL="0" indent="0">
              <a:buNone/>
              <a:defRPr sz="5300"/>
            </a:lvl1pPr>
            <a:lvl2pPr marL="1723937" indent="0">
              <a:buNone/>
              <a:defRPr sz="4500"/>
            </a:lvl2pPr>
            <a:lvl3pPr marL="3447870" indent="0">
              <a:buNone/>
              <a:defRPr sz="3800"/>
            </a:lvl3pPr>
            <a:lvl4pPr marL="5171808" indent="0">
              <a:buNone/>
              <a:defRPr sz="3400"/>
            </a:lvl4pPr>
            <a:lvl5pPr marL="6895745" indent="0">
              <a:buNone/>
              <a:defRPr sz="3400"/>
            </a:lvl5pPr>
            <a:lvl6pPr marL="8619678" indent="0">
              <a:buNone/>
              <a:defRPr sz="3400"/>
            </a:lvl6pPr>
            <a:lvl7pPr marL="10343615" indent="0">
              <a:buNone/>
              <a:defRPr sz="3400"/>
            </a:lvl7pPr>
            <a:lvl8pPr marL="12067552" indent="0">
              <a:buNone/>
              <a:defRPr sz="3400"/>
            </a:lvl8pPr>
            <a:lvl9pPr marL="13791489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014F-4295-427D-AD18-1C00ECC7ECB0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3DEE-441D-4142-B674-54923A00B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9202400"/>
            <a:ext cx="19751040" cy="2266952"/>
          </a:xfrm>
        </p:spPr>
        <p:txBody>
          <a:bodyPr anchor="b"/>
          <a:lstStyle>
            <a:lvl1pPr algn="l">
              <a:defRPr sz="7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2451100"/>
            <a:ext cx="19751040" cy="16459200"/>
          </a:xfrm>
        </p:spPr>
        <p:txBody>
          <a:bodyPr/>
          <a:lstStyle>
            <a:lvl1pPr marL="0" indent="0">
              <a:buNone/>
              <a:defRPr sz="12100"/>
            </a:lvl1pPr>
            <a:lvl2pPr marL="1723937" indent="0">
              <a:buNone/>
              <a:defRPr sz="10600"/>
            </a:lvl2pPr>
            <a:lvl3pPr marL="3447870" indent="0">
              <a:buNone/>
              <a:defRPr sz="9100"/>
            </a:lvl3pPr>
            <a:lvl4pPr marL="5171808" indent="0">
              <a:buNone/>
              <a:defRPr sz="7500"/>
            </a:lvl4pPr>
            <a:lvl5pPr marL="6895745" indent="0">
              <a:buNone/>
              <a:defRPr sz="7500"/>
            </a:lvl5pPr>
            <a:lvl6pPr marL="8619678" indent="0">
              <a:buNone/>
              <a:defRPr sz="7500"/>
            </a:lvl6pPr>
            <a:lvl7pPr marL="10343615" indent="0">
              <a:buNone/>
              <a:defRPr sz="7500"/>
            </a:lvl7pPr>
            <a:lvl8pPr marL="12067552" indent="0">
              <a:buNone/>
              <a:defRPr sz="7500"/>
            </a:lvl8pPr>
            <a:lvl9pPr marL="13791489" indent="0">
              <a:buNone/>
              <a:defRPr sz="7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21469352"/>
            <a:ext cx="19751040" cy="3219448"/>
          </a:xfrm>
        </p:spPr>
        <p:txBody>
          <a:bodyPr/>
          <a:lstStyle>
            <a:lvl1pPr marL="0" indent="0">
              <a:buNone/>
              <a:defRPr sz="5300"/>
            </a:lvl1pPr>
            <a:lvl2pPr marL="1723937" indent="0">
              <a:buNone/>
              <a:defRPr sz="4500"/>
            </a:lvl2pPr>
            <a:lvl3pPr marL="3447870" indent="0">
              <a:buNone/>
              <a:defRPr sz="3800"/>
            </a:lvl3pPr>
            <a:lvl4pPr marL="5171808" indent="0">
              <a:buNone/>
              <a:defRPr sz="3400"/>
            </a:lvl4pPr>
            <a:lvl5pPr marL="6895745" indent="0">
              <a:buNone/>
              <a:defRPr sz="3400"/>
            </a:lvl5pPr>
            <a:lvl6pPr marL="8619678" indent="0">
              <a:buNone/>
              <a:defRPr sz="3400"/>
            </a:lvl6pPr>
            <a:lvl7pPr marL="10343615" indent="0">
              <a:buNone/>
              <a:defRPr sz="3400"/>
            </a:lvl7pPr>
            <a:lvl8pPr marL="12067552" indent="0">
              <a:buNone/>
              <a:defRPr sz="3400"/>
            </a:lvl8pPr>
            <a:lvl9pPr marL="13791489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014F-4295-427D-AD18-1C00ECC7ECB0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3DEE-441D-4142-B674-54923A00B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098552"/>
            <a:ext cx="29626560" cy="4572000"/>
          </a:xfrm>
          <a:prstGeom prst="rect">
            <a:avLst/>
          </a:prstGeom>
        </p:spPr>
        <p:txBody>
          <a:bodyPr vert="horz" lIns="344789" tIns="172394" rIns="344789" bIns="17239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6400806"/>
            <a:ext cx="29626560" cy="18103852"/>
          </a:xfrm>
          <a:prstGeom prst="rect">
            <a:avLst/>
          </a:prstGeom>
        </p:spPr>
        <p:txBody>
          <a:bodyPr vert="horz" lIns="344789" tIns="172394" rIns="344789" bIns="17239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5425406"/>
            <a:ext cx="7680960" cy="1460500"/>
          </a:xfrm>
          <a:prstGeom prst="rect">
            <a:avLst/>
          </a:prstGeom>
        </p:spPr>
        <p:txBody>
          <a:bodyPr vert="horz" lIns="344789" tIns="172394" rIns="344789" bIns="172394" rtlCol="0" anchor="ctr"/>
          <a:lstStyle>
            <a:lvl1pPr algn="l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3014F-4295-427D-AD18-1C00ECC7ECB0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5425406"/>
            <a:ext cx="10424160" cy="1460500"/>
          </a:xfrm>
          <a:prstGeom prst="rect">
            <a:avLst/>
          </a:prstGeom>
        </p:spPr>
        <p:txBody>
          <a:bodyPr vert="horz" lIns="344789" tIns="172394" rIns="344789" bIns="172394" rtlCol="0" anchor="ctr"/>
          <a:lstStyle>
            <a:lvl1pPr algn="ctr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5425406"/>
            <a:ext cx="7680960" cy="1460500"/>
          </a:xfrm>
          <a:prstGeom prst="rect">
            <a:avLst/>
          </a:prstGeom>
        </p:spPr>
        <p:txBody>
          <a:bodyPr vert="horz" lIns="344789" tIns="172394" rIns="344789" bIns="172394" rtlCol="0" anchor="ctr"/>
          <a:lstStyle>
            <a:lvl1pPr algn="r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23DEE-441D-4142-B674-54923A00B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47870" rtl="0" eaLnBrk="1" latinLnBrk="0" hangingPunct="1">
        <a:spcBef>
          <a:spcPct val="0"/>
        </a:spcBef>
        <a:buNone/>
        <a:defRPr sz="1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92953" indent="-1292953" algn="l" defTabSz="3447870" rtl="0" eaLnBrk="1" latinLnBrk="0" hangingPunct="1">
        <a:spcBef>
          <a:spcPct val="20000"/>
        </a:spcBef>
        <a:buFont typeface="Arial" pitchFamily="34" charset="0"/>
        <a:buChar char="•"/>
        <a:defRPr sz="12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1396" indent="-1077459" algn="l" defTabSz="3447870" rtl="0" eaLnBrk="1" latinLnBrk="0" hangingPunct="1">
        <a:spcBef>
          <a:spcPct val="20000"/>
        </a:spcBef>
        <a:buFont typeface="Arial" pitchFamily="34" charset="0"/>
        <a:buChar char="–"/>
        <a:defRPr sz="10600" kern="1200">
          <a:solidFill>
            <a:schemeClr val="tx1"/>
          </a:solidFill>
          <a:latin typeface="+mn-lt"/>
          <a:ea typeface="+mn-ea"/>
          <a:cs typeface="+mn-cs"/>
        </a:defRPr>
      </a:lvl2pPr>
      <a:lvl3pPr marL="4309839" indent="-861969" algn="l" defTabSz="3447870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3pPr>
      <a:lvl4pPr marL="6033776" indent="-861969" algn="l" defTabSz="3447870" rtl="0" eaLnBrk="1" latinLnBrk="0" hangingPunct="1">
        <a:spcBef>
          <a:spcPct val="20000"/>
        </a:spcBef>
        <a:buFont typeface="Arial" pitchFamily="34" charset="0"/>
        <a:buChar char="–"/>
        <a:defRPr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7757713" indent="-861969" algn="l" defTabSz="3447870" rtl="0" eaLnBrk="1" latinLnBrk="0" hangingPunct="1">
        <a:spcBef>
          <a:spcPct val="20000"/>
        </a:spcBef>
        <a:buFont typeface="Arial" pitchFamily="34" charset="0"/>
        <a:buChar char="»"/>
        <a:defRPr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9481647" indent="-861969" algn="l" defTabSz="3447870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6pPr>
      <a:lvl7pPr marL="11205584" indent="-861969" algn="l" defTabSz="3447870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7pPr>
      <a:lvl8pPr marL="12929521" indent="-861969" algn="l" defTabSz="3447870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8pPr>
      <a:lvl9pPr marL="14653458" indent="-861969" algn="l" defTabSz="3447870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47870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723937" algn="l" defTabSz="3447870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2pPr>
      <a:lvl3pPr marL="3447870" algn="l" defTabSz="3447870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5171808" algn="l" defTabSz="3447870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895745" algn="l" defTabSz="3447870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619678" algn="l" defTabSz="3447870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343615" algn="l" defTabSz="3447870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2067552" algn="l" defTabSz="3447870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791489" algn="l" defTabSz="3447870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310810" y="3200946"/>
            <a:ext cx="23839579" cy="2900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7611" tIns="208804" rIns="417611" bIns="208804" anchor="ctr"/>
          <a:lstStyle/>
          <a:p>
            <a:pPr algn="ctr"/>
            <a:r>
              <a:rPr lang="en-US" sz="3600" b="1" dirty="0"/>
              <a:t>First Author </a:t>
            </a:r>
            <a:r>
              <a:rPr lang="en-US" sz="3600" dirty="0"/>
              <a:t>, </a:t>
            </a:r>
            <a:r>
              <a:rPr lang="en-US" sz="3600" b="1" dirty="0"/>
              <a:t>Second Author </a:t>
            </a:r>
            <a:r>
              <a:rPr lang="en-US" sz="3600" dirty="0"/>
              <a:t>, </a:t>
            </a:r>
            <a:r>
              <a:rPr lang="en-US" sz="3600" b="1" dirty="0"/>
              <a:t>Third Author </a:t>
            </a:r>
            <a:r>
              <a:rPr lang="en-US" sz="3600" dirty="0"/>
              <a:t>, </a:t>
            </a:r>
            <a:r>
              <a:rPr lang="en-US" sz="3600" b="1" dirty="0"/>
              <a:t>Fourth Author </a:t>
            </a:r>
            <a:r>
              <a:rPr lang="en-US" sz="3600" dirty="0"/>
              <a:t>,</a:t>
            </a:r>
            <a:r>
              <a:rPr lang="en-US" sz="3600" b="1" dirty="0"/>
              <a:t> Fifth Author </a:t>
            </a:r>
            <a:endParaRPr lang="en-IN" sz="3600" dirty="0"/>
          </a:p>
          <a:p>
            <a:pPr algn="ctr"/>
            <a:r>
              <a:rPr lang="en-US" sz="3600" dirty="0"/>
              <a:t> </a:t>
            </a:r>
            <a:endParaRPr lang="en-IN" sz="3600" dirty="0"/>
          </a:p>
          <a:p>
            <a:pPr algn="ctr"/>
            <a:r>
              <a:rPr lang="en-US" sz="3600" dirty="0"/>
              <a:t>	Affiliation, City, Country/Territory</a:t>
            </a:r>
            <a:endParaRPr lang="en-IN" sz="3600" dirty="0"/>
          </a:p>
          <a:p>
            <a:pPr algn="ctr"/>
            <a:r>
              <a:rPr lang="en-US" sz="3600" dirty="0"/>
              <a:t>	Affiliation, City, Country/Territory</a:t>
            </a:r>
            <a:endParaRPr lang="en-IN" sz="3600" dirty="0"/>
          </a:p>
          <a:p>
            <a:pPr algn="ctr"/>
            <a:r>
              <a:rPr lang="en-US" sz="3600" dirty="0"/>
              <a:t>	Affiliation, City, Country/Territory</a:t>
            </a:r>
            <a:endParaRPr lang="en-IN" sz="3600" dirty="0"/>
          </a:p>
          <a:p>
            <a:pPr algn="ctr"/>
            <a:r>
              <a:rPr lang="en-US" sz="3600" dirty="0"/>
              <a:t>	Affiliation, City, Country/Territory</a:t>
            </a:r>
            <a:endParaRPr lang="en-IN" sz="3600" dirty="0"/>
          </a:p>
          <a:p>
            <a:pPr algn="ctr"/>
            <a:r>
              <a:rPr lang="en-US" sz="3600" dirty="0"/>
              <a:t>	Affiliation, City, Country/Territory</a:t>
            </a:r>
            <a:endParaRPr lang="en-IN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491215" y="247472"/>
            <a:ext cx="3242718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First International Biomedical Engineering </a:t>
            </a:r>
            <a:r>
              <a:rPr lang="en-US" sz="6000" b="1" dirty="0" smtClean="0"/>
              <a:t>Conference - Multidisciplinary </a:t>
            </a:r>
            <a:r>
              <a:rPr lang="en-US" sz="6000" b="1" dirty="0"/>
              <a:t>Perspective In Healthcare </a:t>
            </a:r>
            <a:r>
              <a:rPr lang="en-US" b="1" dirty="0"/>
              <a:t>(IBMEC-2022</a:t>
            </a:r>
            <a:r>
              <a:rPr lang="en-US" b="1" dirty="0" smtClean="0"/>
              <a:t>)</a:t>
            </a:r>
          </a:p>
          <a:p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16230600" y="14683351"/>
            <a:ext cx="1005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cap="small" dirty="0" smtClean="0">
                <a:solidFill>
                  <a:srgbClr val="C00000"/>
                </a:solidFill>
                <a:ea typeface="SimSun" pitchFamily="2" charset="-122"/>
                <a:cs typeface="Calibri" pitchFamily="34" charset="0"/>
              </a:rPr>
              <a:t>5. Future Scope</a:t>
            </a:r>
            <a:r>
              <a:rPr lang="en-US" sz="2800" dirty="0" smtClean="0"/>
              <a:t> </a:t>
            </a:r>
            <a:endParaRPr lang="en-US" sz="2800" b="1" dirty="0"/>
          </a:p>
        </p:txBody>
      </p:sp>
      <p:sp>
        <p:nvSpPr>
          <p:cNvPr id="38" name="Text Box 7273"/>
          <p:cNvSpPr txBox="1">
            <a:spLocks noChangeArrowheads="1"/>
          </p:cNvSpPr>
          <p:nvPr/>
        </p:nvSpPr>
        <p:spPr bwMode="auto">
          <a:xfrm>
            <a:off x="16211550" y="11331117"/>
            <a:ext cx="15240000" cy="7697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22237" tIns="61118" rIns="122237" bIns="61118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4200" b="1" cap="small" dirty="0" smtClean="0">
                <a:solidFill>
                  <a:srgbClr val="C00000"/>
                </a:solidFill>
                <a:latin typeface="+mn-lt"/>
                <a:ea typeface="SimSun" pitchFamily="2" charset="-122"/>
                <a:cs typeface="Calibri" pitchFamily="34" charset="0"/>
              </a:rPr>
              <a:t>4. </a:t>
            </a:r>
            <a:r>
              <a:rPr lang="en-US" sz="4200" b="1" cap="small" dirty="0" smtClean="0">
                <a:solidFill>
                  <a:srgbClr val="C00000"/>
                </a:solidFill>
                <a:latin typeface="+mn-lt"/>
                <a:ea typeface="SimSun" pitchFamily="2" charset="-122"/>
                <a:cs typeface="Calibri" pitchFamily="34" charset="0"/>
              </a:rPr>
              <a:t>Results &amp; Conclusion</a:t>
            </a:r>
            <a:endParaRPr lang="en-US" sz="4200" b="1" dirty="0" smtClean="0">
              <a:latin typeface="+mn-lt"/>
            </a:endParaRPr>
          </a:p>
        </p:txBody>
      </p:sp>
      <p:sp>
        <p:nvSpPr>
          <p:cNvPr id="27" name="Text Box 7273"/>
          <p:cNvSpPr txBox="1">
            <a:spLocks noChangeArrowheads="1"/>
          </p:cNvSpPr>
          <p:nvPr/>
        </p:nvSpPr>
        <p:spPr bwMode="auto">
          <a:xfrm>
            <a:off x="470399" y="10918004"/>
            <a:ext cx="14367785" cy="80053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22237" tIns="61118" rIns="122237" bIns="61118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altLang="zh-CN" sz="4400" b="1" cap="small" dirty="0" smtClean="0">
                <a:solidFill>
                  <a:srgbClr val="C00000"/>
                </a:solidFill>
                <a:latin typeface="+mn-lt"/>
                <a:ea typeface="SimSun" pitchFamily="2" charset="-122"/>
                <a:cs typeface="Calibri" pitchFamily="34" charset="0"/>
              </a:rPr>
              <a:t>2. </a:t>
            </a:r>
            <a:r>
              <a:rPr lang="en-US" altLang="zh-CN" sz="4400" b="1" cap="small" dirty="0" smtClean="0">
                <a:solidFill>
                  <a:srgbClr val="C00000"/>
                </a:solidFill>
                <a:latin typeface="+mn-lt"/>
                <a:ea typeface="SimSun" pitchFamily="2" charset="-122"/>
                <a:cs typeface="Calibri" pitchFamily="34" charset="0"/>
              </a:rPr>
              <a:t>Introduction</a:t>
            </a:r>
            <a:endParaRPr lang="en-GB" altLang="zh-CN" sz="2400" dirty="0" smtClean="0">
              <a:latin typeface="+mn-lt"/>
            </a:endParaRPr>
          </a:p>
        </p:txBody>
      </p:sp>
      <p:sp>
        <p:nvSpPr>
          <p:cNvPr id="28" name="Text Box 7273"/>
          <p:cNvSpPr txBox="1">
            <a:spLocks noChangeArrowheads="1"/>
          </p:cNvSpPr>
          <p:nvPr/>
        </p:nvSpPr>
        <p:spPr bwMode="auto">
          <a:xfrm>
            <a:off x="491215" y="8204613"/>
            <a:ext cx="14367785" cy="80053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22237" tIns="61118" rIns="122237" bIns="61118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altLang="zh-CN" sz="4400" b="1" cap="small" dirty="0" smtClean="0">
                <a:solidFill>
                  <a:srgbClr val="C00000"/>
                </a:solidFill>
                <a:latin typeface="+mn-lt"/>
                <a:ea typeface="SimSun" pitchFamily="2" charset="-122"/>
                <a:cs typeface="Calibri" pitchFamily="34" charset="0"/>
              </a:rPr>
              <a:t>1. </a:t>
            </a:r>
            <a:r>
              <a:rPr lang="en-US" altLang="zh-CN" sz="4400" b="1" cap="small" dirty="0" smtClean="0">
                <a:solidFill>
                  <a:srgbClr val="C00000"/>
                </a:solidFill>
                <a:latin typeface="+mn-lt"/>
                <a:ea typeface="SimSun" pitchFamily="2" charset="-122"/>
                <a:cs typeface="Calibri" pitchFamily="34" charset="0"/>
              </a:rPr>
              <a:t>Abstract</a:t>
            </a:r>
            <a:endParaRPr lang="en-GB" altLang="zh-CN" sz="2400" dirty="0" smtClean="0">
              <a:latin typeface="+mn-lt"/>
            </a:endParaRPr>
          </a:p>
        </p:txBody>
      </p:sp>
      <p:sp>
        <p:nvSpPr>
          <p:cNvPr id="36" name="Text Box 7273"/>
          <p:cNvSpPr txBox="1">
            <a:spLocks noChangeArrowheads="1"/>
          </p:cNvSpPr>
          <p:nvPr/>
        </p:nvSpPr>
        <p:spPr bwMode="auto">
          <a:xfrm>
            <a:off x="16230600" y="8353381"/>
            <a:ext cx="12877800" cy="80053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22237" tIns="61118" rIns="122237" bIns="61118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4400" b="1" cap="small" dirty="0" smtClean="0">
                <a:solidFill>
                  <a:srgbClr val="C00000"/>
                </a:solidFill>
                <a:latin typeface="+mn-lt"/>
                <a:ea typeface="SimSun" pitchFamily="2" charset="-122"/>
                <a:cs typeface="Calibri" pitchFamily="34" charset="0"/>
              </a:rPr>
              <a:t>3Methodology</a:t>
            </a:r>
            <a:endParaRPr lang="en-US" sz="2800" dirty="0" smtClean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399" y="17742878"/>
            <a:ext cx="2910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References</a:t>
            </a:r>
            <a:r>
              <a:rPr lang="en-US" sz="3200" dirty="0" smtClean="0"/>
              <a:t>: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77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SimSun</vt:lpstr>
      <vt:lpstr>SimSun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acer</cp:lastModifiedBy>
  <cp:revision>153</cp:revision>
  <dcterms:created xsi:type="dcterms:W3CDTF">2012-04-09T23:10:44Z</dcterms:created>
  <dcterms:modified xsi:type="dcterms:W3CDTF">2022-06-21T05:32:39Z</dcterms:modified>
</cp:coreProperties>
</file>